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3" r:id="rId2"/>
    <p:sldId id="454" r:id="rId3"/>
    <p:sldId id="459" r:id="rId4"/>
    <p:sldId id="460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468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6E141-13A6-C1FC-094B-EA8F65247FF0}" v="9" dt="2023-01-27T02:03:26.287"/>
    <p1510:client id="{EF14EAC3-9CE5-49DC-BBB9-F677EBFD714F}" v="5" dt="2023-01-26T18:11:23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20939" custLinFactNeighborY="2045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20939" custLinFactNeighborY="2045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AF79828-E1E4-415D-9C37-4445BCAD6740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03998-0516-4817-AC34-F8BECDB1D5DB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30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gm:t>
    </dgm:pt>
    <dgm:pt modelId="{8CC7A195-EED4-4AA7-82B4-BD3D87235FA6}" type="parTrans" cxnId="{413582E6-D604-41AA-BF75-4EDA7AC62759}">
      <dgm:prSet/>
      <dgm:spPr/>
      <dgm:t>
        <a:bodyPr/>
        <a:lstStyle/>
        <a:p>
          <a:endParaRPr lang="en-US"/>
        </a:p>
      </dgm:t>
    </dgm:pt>
    <dgm:pt modelId="{AA65E41A-83E7-41BA-BCE0-CC95E6C6C4DA}" type="sibTrans" cxnId="{413582E6-D604-41AA-BF75-4EDA7AC62759}">
      <dgm:prSet/>
      <dgm:spPr/>
      <dgm:t>
        <a:bodyPr/>
        <a:lstStyle/>
        <a:p>
          <a:endParaRPr lang="en-US"/>
        </a:p>
      </dgm:t>
    </dgm:pt>
    <dgm:pt modelId="{C89382E7-E31B-4ABF-BA81-10B5743ED16E}" type="pres">
      <dgm:prSet presAssocID="{2AF79828-E1E4-415D-9C37-4445BCAD6740}" presName="vert0" presStyleCnt="0">
        <dgm:presLayoutVars>
          <dgm:dir/>
          <dgm:animOne val="branch"/>
          <dgm:animLvl val="lvl"/>
        </dgm:presLayoutVars>
      </dgm:prSet>
      <dgm:spPr/>
    </dgm:pt>
    <dgm:pt modelId="{7B7035A1-00B0-44CC-B7D5-C2030E653CD4}" type="pres">
      <dgm:prSet presAssocID="{98403998-0516-4817-AC34-F8BECDB1D5DB}" presName="thickLine" presStyleLbl="alignNode1" presStyleIdx="0" presStyleCnt="1"/>
      <dgm:spPr/>
    </dgm:pt>
    <dgm:pt modelId="{8B7DF942-0322-4D16-9201-9E858F062192}" type="pres">
      <dgm:prSet presAssocID="{98403998-0516-4817-AC34-F8BECDB1D5DB}" presName="horz1" presStyleCnt="0"/>
      <dgm:spPr/>
    </dgm:pt>
    <dgm:pt modelId="{D1D4640D-475A-4D14-8541-9C590B443C08}" type="pres">
      <dgm:prSet presAssocID="{98403998-0516-4817-AC34-F8BECDB1D5DB}" presName="tx1" presStyleLbl="revTx" presStyleIdx="0" presStyleCnt="1" custLinFactNeighborX="-205" custLinFactNeighborY="-600"/>
      <dgm:spPr/>
    </dgm:pt>
    <dgm:pt modelId="{21338224-70F6-425D-B71A-35DB29DBCE55}" type="pres">
      <dgm:prSet presAssocID="{98403998-0516-4817-AC34-F8BECDB1D5DB}" presName="vert1" presStyleCnt="0"/>
      <dgm:spPr/>
    </dgm:pt>
  </dgm:ptLst>
  <dgm:cxnLst>
    <dgm:cxn modelId="{0A180EB5-E536-4962-81EE-CFE7B0678825}" type="presOf" srcId="{2AF79828-E1E4-415D-9C37-4445BCAD6740}" destId="{C89382E7-E31B-4ABF-BA81-10B5743ED16E}" srcOrd="0" destOrd="0" presId="urn:microsoft.com/office/officeart/2008/layout/LinedList"/>
    <dgm:cxn modelId="{413582E6-D604-41AA-BF75-4EDA7AC62759}" srcId="{2AF79828-E1E4-415D-9C37-4445BCAD6740}" destId="{98403998-0516-4817-AC34-F8BECDB1D5DB}" srcOrd="0" destOrd="0" parTransId="{8CC7A195-EED4-4AA7-82B4-BD3D87235FA6}" sibTransId="{AA65E41A-83E7-41BA-BCE0-CC95E6C6C4DA}"/>
    <dgm:cxn modelId="{8B7512F7-3AD2-4BF3-B5AA-3CAB1DBFB26E}" type="presOf" srcId="{98403998-0516-4817-AC34-F8BECDB1D5DB}" destId="{D1D4640D-475A-4D14-8541-9C590B443C08}" srcOrd="0" destOrd="0" presId="urn:microsoft.com/office/officeart/2008/layout/LinedList"/>
    <dgm:cxn modelId="{1B3A5E22-3698-4100-A300-B1B7ADA1BE73}" type="presParOf" srcId="{C89382E7-E31B-4ABF-BA81-10B5743ED16E}" destId="{7B7035A1-00B0-44CC-B7D5-C2030E653CD4}" srcOrd="0" destOrd="0" presId="urn:microsoft.com/office/officeart/2008/layout/LinedList"/>
    <dgm:cxn modelId="{7B7DE1C3-D3F7-431A-AF9E-50398A8E15D8}" type="presParOf" srcId="{C89382E7-E31B-4ABF-BA81-10B5743ED16E}" destId="{8B7DF942-0322-4D16-9201-9E858F062192}" srcOrd="1" destOrd="0" presId="urn:microsoft.com/office/officeart/2008/layout/LinedList"/>
    <dgm:cxn modelId="{EC28B734-AAC7-4561-802C-3CACB54C1007}" type="presParOf" srcId="{8B7DF942-0322-4D16-9201-9E858F062192}" destId="{D1D4640D-475A-4D14-8541-9C590B443C08}" srcOrd="0" destOrd="0" presId="urn:microsoft.com/office/officeart/2008/layout/LinedList"/>
    <dgm:cxn modelId="{49BC27A0-9026-4810-B645-F03FD1284D52}" type="presParOf" srcId="{8B7DF942-0322-4D16-9201-9E858F062192}" destId="{21338224-70F6-425D-B71A-35DB29DBC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35A1-00B0-44CC-B7D5-C2030E653CD4}">
      <dsp:nvSpPr>
        <dsp:cNvPr id="0" name=""/>
        <dsp:cNvSpPr/>
      </dsp:nvSpPr>
      <dsp:spPr>
        <a:xfrm>
          <a:off x="0" y="0"/>
          <a:ext cx="409412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D4640D-475A-4D14-8541-9C590B443C08}">
      <dsp:nvSpPr>
        <dsp:cNvPr id="0" name=""/>
        <dsp:cNvSpPr/>
      </dsp:nvSpPr>
      <dsp:spPr>
        <a:xfrm>
          <a:off x="0" y="0"/>
          <a:ext cx="4094129" cy="419252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rgbClr val="C00000"/>
              </a:solidFill>
              <a:latin typeface="Abril Fatface" panose="02000503000000020003" pitchFamily="2" charset="0"/>
            </a:rPr>
            <a:t>i</a:t>
          </a:r>
          <a:r>
            <a:rPr lang="en-US" sz="3000" kern="1200" dirty="0">
              <a:solidFill>
                <a:srgbClr val="C00000"/>
              </a:solidFill>
              <a:latin typeface="Abril Fatface" panose="02000503000000020003" pitchFamily="2" charset="0"/>
            </a:rPr>
            <a:t>-READY DIAGNOSTIC</a:t>
          </a:r>
        </a:p>
      </dsp:txBody>
      <dsp:txXfrm>
        <a:off x="0" y="0"/>
        <a:ext cx="4094129" cy="4192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4DF83-DFF1-D7A8-0DE5-35B3C6144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5E7A5-5EB4-EB0B-3932-CAF68918E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14C2E-53A2-B2FA-CA54-AA7D1B5EC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9550E-B7D8-BC14-40CC-C63D8FA04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1875B-20F6-7432-B8B7-99578408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5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D783-FAB6-D6B6-3788-A42E5908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99623-57D8-2F1F-E2F2-7F4482923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64A4B-3CB8-2767-46BC-7E36BCE1A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C6755-1B4D-F63D-DDF1-50BAD3C7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3723B-161C-2D81-83DC-937567E5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4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4C3D18-6D03-3621-2E94-BF6709A3E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BF41E-5BD4-D65F-DD67-F23FB40A2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93ACC-A692-02AB-5553-BD3A73F5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04FA2-BB25-917B-B990-CF17B4AD6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8833A-3085-8BC1-4A96-9FAB30CF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0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014B-4AB0-C84E-10AE-E880B0F9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5A1EA-7058-3FC9-38A6-DF1815D9B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610F4-A334-E6FA-1A80-68DA8178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54CD-6F8B-35F8-DD7B-B31DE740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F7941-666D-A661-E7BB-B59191B3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8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371BA-98ED-E9A2-A448-93FDDA30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5EDE5-6AD3-A343-834E-4B6D69737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09FF8-0F87-1865-F89C-472ECA10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436EA-B6D9-807F-DB60-649E50B0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8EC57-625D-E958-A408-6F178955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AE2B-F213-8414-356D-AD264C1C1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EF96-EC0C-70EA-2234-BDB8F1088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18A10-81E7-4793-4463-CF8BABCBF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39596-FC6A-50AB-2F9B-B178FBAA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14366-542D-E3F0-3681-3FCFED49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17B4C-1E12-A5FB-9C7D-B4BF17E7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3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754D-A4F9-2E78-7794-F0FA707F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89B43-DF87-E513-AFEE-7FEE0ED2B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EB33A-49A2-3A03-7390-D75F2C4F5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7C2ED-7726-282D-8B79-85C3C0C5E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B95063-7860-1FBF-B43E-3E84FD61F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766A9-0622-A765-4E26-4EB991E2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B98D7-9A92-759E-ACE0-D0CAF92D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5F83F0-7CC3-DE9C-4B33-8145ECDD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4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CCCBE-D280-02A7-8AAE-723A7BC3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7BBD4-22AB-ACE9-94AC-79BDC8250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BB2C0-0054-28D9-7152-522640B9B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08CB1-ADAF-005C-6410-362A9E8F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9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58DB9F-2EBC-8A07-E202-E22913CF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E30E0-5554-E9CF-6D4E-8D7D4664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7E98E-285A-EF7D-7203-B0406774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2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4EB0-71E4-842F-9CB4-DEEDFBB8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4010B-1859-FAC5-12AC-55AEFD2EA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A572A-8874-8C18-5B4A-A733E3ED3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36A53-C341-B61C-BA2C-5488E02A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9A9A3-F8DC-6C95-D800-844F6D69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4B2F8-3467-C0D6-8713-DA2020AE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0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AA3ED-9060-6299-70D6-CFB96A17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8454B-810D-AAEE-3B78-F296B2F68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4253C-842F-C3B7-5529-066CD995E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BE10E-A315-F6BD-A84E-E5F69D75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FDE27-47FC-358F-4643-D60BDB7D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E75BC-1F26-060A-86CD-832B20C25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7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F46445-4278-8F40-8CD4-59E41F85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17758-D8CA-7D89-6120-053A58597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7C2C7-D282-EF2E-D6EE-9C0ED3532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A1B8-9BFA-4D1B-A243-9062AF9B830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BE6D-A940-482C-57AA-5045F99619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61694-E920-A481-959E-13A28C0BA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E025-39ED-4264-8FB0-3A6CA4A65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0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09" y="72935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127625"/>
              </p:ext>
            </p:extLst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341121" y="2827792"/>
            <a:ext cx="2199641" cy="324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</a:t>
            </a:r>
            <a:r>
              <a:rPr lang="en-US" sz="1400" b="1" i="1" u="sng" dirty="0"/>
              <a:t>KINDERGARTEN VIPS</a:t>
            </a:r>
          </a:p>
          <a:p>
            <a:pPr algn="ctr"/>
            <a:r>
              <a:rPr lang="en-US" sz="1300" b="1" dirty="0"/>
              <a:t>AYDEN TATE</a:t>
            </a:r>
          </a:p>
          <a:p>
            <a:pPr algn="ctr"/>
            <a:r>
              <a:rPr lang="en-US" sz="1300" b="1" dirty="0"/>
              <a:t>QUAYNELL GREEN</a:t>
            </a:r>
          </a:p>
          <a:p>
            <a:pPr algn="ctr"/>
            <a:r>
              <a:rPr lang="en-US" sz="1300" b="1" dirty="0"/>
              <a:t>JAYDON SEAY</a:t>
            </a:r>
          </a:p>
          <a:p>
            <a:pPr algn="ctr"/>
            <a:r>
              <a:rPr lang="en-US" sz="1300" b="1" dirty="0"/>
              <a:t>VERNELL DAVIS</a:t>
            </a:r>
          </a:p>
          <a:p>
            <a:pPr algn="ctr"/>
            <a:r>
              <a:rPr lang="en-US" sz="1300" b="1" dirty="0"/>
              <a:t>JORDYN HIBBLER</a:t>
            </a:r>
          </a:p>
          <a:p>
            <a:pPr algn="ctr"/>
            <a:r>
              <a:rPr lang="en-US" sz="1300" b="1" dirty="0"/>
              <a:t>OLIVIA PRUITT</a:t>
            </a:r>
          </a:p>
          <a:p>
            <a:pPr algn="ctr"/>
            <a:r>
              <a:rPr lang="en-US" sz="1300" b="1" dirty="0"/>
              <a:t>LARAYA REEVES</a:t>
            </a:r>
          </a:p>
          <a:p>
            <a:pPr algn="ctr"/>
            <a:r>
              <a:rPr lang="en-US" sz="1300" b="1" dirty="0"/>
              <a:t>FAITH MILLER</a:t>
            </a:r>
          </a:p>
          <a:p>
            <a:pPr algn="ctr"/>
            <a:r>
              <a:rPr lang="en-US" sz="1300" b="1" dirty="0"/>
              <a:t>KING DOUGLAS</a:t>
            </a:r>
          </a:p>
          <a:p>
            <a:pPr algn="ctr"/>
            <a:r>
              <a:rPr lang="en-US" sz="1300" b="1" dirty="0"/>
              <a:t>MANSA MCGHEE</a:t>
            </a:r>
          </a:p>
          <a:p>
            <a:pPr algn="ctr"/>
            <a:r>
              <a:rPr lang="en-US" sz="1300" b="1" dirty="0"/>
              <a:t>TRAVIS FRANKLIN</a:t>
            </a:r>
          </a:p>
          <a:p>
            <a:pPr algn="ctr"/>
            <a:r>
              <a:rPr lang="en-US" sz="1300" b="1" dirty="0"/>
              <a:t>VERNELL DAVIS</a:t>
            </a:r>
          </a:p>
          <a:p>
            <a:pPr algn="ctr"/>
            <a:r>
              <a:rPr lang="en-US" sz="1300" b="1" dirty="0"/>
              <a:t>CHANCE GARRETT</a:t>
            </a:r>
          </a:p>
          <a:p>
            <a:pPr algn="ctr"/>
            <a:r>
              <a:rPr lang="en-US" sz="1300" b="1" dirty="0"/>
              <a:t>          TYLER WHITAKER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762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7627065" y="3207878"/>
            <a:ext cx="360662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5</a:t>
            </a:r>
            <a:r>
              <a:rPr lang="en-US" sz="2000" b="1" i="1" u="sng" baseline="30000" dirty="0"/>
              <a:t>TH</a:t>
            </a:r>
            <a:r>
              <a:rPr lang="en-US" sz="2000" b="1" i="1" u="sng" dirty="0"/>
              <a:t> GRADE EMERGING GROWTH</a:t>
            </a:r>
            <a:endParaRPr lang="en-US" sz="2000" b="1" dirty="0"/>
          </a:p>
          <a:p>
            <a:pPr algn="ctr"/>
            <a:r>
              <a:rPr lang="en-US" b="1" dirty="0"/>
              <a:t>JOSHUA HOLMES</a:t>
            </a:r>
          </a:p>
          <a:p>
            <a:pPr algn="ctr"/>
            <a:r>
              <a:rPr lang="en-US" b="1" dirty="0"/>
              <a:t>JAVEON MONTGOMERY</a:t>
            </a:r>
          </a:p>
          <a:p>
            <a:pPr algn="ctr"/>
            <a:r>
              <a:rPr lang="en-US" b="1" dirty="0"/>
              <a:t>ZAHIR LEWIS</a:t>
            </a:r>
          </a:p>
          <a:p>
            <a:pPr algn="ctr"/>
            <a:r>
              <a:rPr lang="en-US" b="1" dirty="0"/>
              <a:t>DAVIERE KNIGHT</a:t>
            </a:r>
          </a:p>
          <a:p>
            <a:pPr algn="ctr"/>
            <a:r>
              <a:rPr lang="en-US" b="1" dirty="0"/>
              <a:t>DEANDREW HARRIS</a:t>
            </a:r>
          </a:p>
          <a:p>
            <a:pPr algn="ctr"/>
            <a:r>
              <a:rPr lang="en-US" b="1" dirty="0"/>
              <a:t>KINGSTIN PRUITT</a:t>
            </a:r>
          </a:p>
        </p:txBody>
      </p:sp>
    </p:spTree>
    <p:extLst>
      <p:ext uri="{BB962C8B-B14F-4D97-AF65-F5344CB8AC3E}">
        <p14:creationId xmlns:p14="http://schemas.microsoft.com/office/powerpoint/2010/main" val="355318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7627065" y="3207878"/>
            <a:ext cx="360662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4</a:t>
            </a:r>
            <a:r>
              <a:rPr lang="en-US" sz="2000" b="1" i="1" u="sng" baseline="30000" dirty="0"/>
              <a:t>TH</a:t>
            </a:r>
            <a:r>
              <a:rPr lang="en-US" sz="2000" b="1" i="1" u="sng" dirty="0"/>
              <a:t> GRADE EMERGING GROWTH</a:t>
            </a:r>
            <a:endParaRPr lang="en-US" sz="2000" b="1" dirty="0"/>
          </a:p>
          <a:p>
            <a:pPr algn="ctr"/>
            <a:r>
              <a:rPr lang="en-US" b="1" dirty="0"/>
              <a:t>DAVID GRANVILLE</a:t>
            </a:r>
          </a:p>
          <a:p>
            <a:pPr algn="ctr"/>
            <a:r>
              <a:rPr lang="en-US" b="1" dirty="0"/>
              <a:t>EMARI GERORD</a:t>
            </a:r>
          </a:p>
          <a:p>
            <a:pPr algn="ctr"/>
            <a:r>
              <a:rPr lang="en-US" b="1" dirty="0"/>
              <a:t>NEVAEH PARRETT</a:t>
            </a:r>
          </a:p>
          <a:p>
            <a:pPr algn="ctr"/>
            <a:r>
              <a:rPr lang="en-US" b="1" dirty="0"/>
              <a:t>YVONNE CANNON</a:t>
            </a:r>
          </a:p>
          <a:p>
            <a:pPr algn="ctr"/>
            <a:r>
              <a:rPr lang="en-US" b="1" dirty="0"/>
              <a:t>COLLEN DILLARD</a:t>
            </a:r>
          </a:p>
        </p:txBody>
      </p:sp>
    </p:spTree>
    <p:extLst>
      <p:ext uri="{BB962C8B-B14F-4D97-AF65-F5344CB8AC3E}">
        <p14:creationId xmlns:p14="http://schemas.microsoft.com/office/powerpoint/2010/main" val="3942723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7621457" y="3207878"/>
            <a:ext cx="361785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3</a:t>
            </a:r>
            <a:r>
              <a:rPr lang="en-US" sz="2000" b="1" i="1" u="sng" baseline="30000" dirty="0"/>
              <a:t>RD</a:t>
            </a:r>
            <a:r>
              <a:rPr lang="en-US" sz="2000" b="1" i="1" u="sng" dirty="0"/>
              <a:t> GRADE EMERGING GROWTH</a:t>
            </a:r>
            <a:endParaRPr lang="en-US" sz="2000" b="1" dirty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ANTONIO WARREN</a:t>
            </a:r>
          </a:p>
          <a:p>
            <a:pPr algn="ctr"/>
            <a:r>
              <a:rPr lang="en-US" b="1" dirty="0"/>
              <a:t>ERYN WILBERN</a:t>
            </a:r>
          </a:p>
        </p:txBody>
      </p:sp>
    </p:spTree>
    <p:extLst>
      <p:ext uri="{BB962C8B-B14F-4D97-AF65-F5344CB8AC3E}">
        <p14:creationId xmlns:p14="http://schemas.microsoft.com/office/powerpoint/2010/main" val="122565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190119" y="2945238"/>
            <a:ext cx="257147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</a:t>
            </a:r>
            <a:r>
              <a:rPr lang="en-US" sz="1400" b="1" i="1" u="sng" dirty="0"/>
              <a:t>1</a:t>
            </a:r>
            <a:r>
              <a:rPr lang="en-US" sz="1400" b="1" i="1" u="sng" baseline="30000" dirty="0"/>
              <a:t>ST</a:t>
            </a:r>
            <a:r>
              <a:rPr lang="en-US" sz="1400" b="1" i="1" u="sng" dirty="0"/>
              <a:t> GRADE VIPS</a:t>
            </a:r>
          </a:p>
          <a:p>
            <a:pPr algn="ctr"/>
            <a:r>
              <a:rPr lang="en-US" b="1"/>
              <a:t>KAMARI </a:t>
            </a:r>
            <a:r>
              <a:rPr lang="en-US" b="1" dirty="0"/>
              <a:t>WILSON</a:t>
            </a:r>
          </a:p>
          <a:p>
            <a:pPr algn="ctr"/>
            <a:r>
              <a:rPr lang="en-US" b="1" dirty="0"/>
              <a:t>ADDISON BROWN</a:t>
            </a:r>
          </a:p>
          <a:p>
            <a:pPr algn="ctr"/>
            <a:r>
              <a:rPr lang="en-US" b="1" dirty="0"/>
              <a:t>CHRISTOPHER WOODLEY</a:t>
            </a:r>
          </a:p>
          <a:p>
            <a:pPr algn="ctr"/>
            <a:r>
              <a:rPr lang="en-US" b="1" dirty="0"/>
              <a:t>TYLAN BRITTMAN</a:t>
            </a:r>
          </a:p>
          <a:p>
            <a:pPr algn="ctr"/>
            <a:r>
              <a:rPr lang="en-US" b="1" dirty="0"/>
              <a:t>CATELYN RICHMOND</a:t>
            </a:r>
          </a:p>
          <a:p>
            <a:pPr algn="ctr"/>
            <a:r>
              <a:rPr lang="en-US" b="1" dirty="0"/>
              <a:t>CAYDEN WILLIAMS</a:t>
            </a:r>
          </a:p>
          <a:p>
            <a:pPr algn="ctr"/>
            <a:r>
              <a:rPr lang="en-US" b="1" dirty="0"/>
              <a:t>MALIA JEFFRIES</a:t>
            </a:r>
          </a:p>
          <a:p>
            <a:pPr algn="ctr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3782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786216"/>
              </p:ext>
            </p:extLst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319705" y="3087851"/>
            <a:ext cx="2087110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u="sng" dirty="0"/>
              <a:t>2ND GRADE VIPS</a:t>
            </a:r>
          </a:p>
          <a:p>
            <a:pPr algn="ctr"/>
            <a:r>
              <a:rPr lang="en-US" b="1" dirty="0"/>
              <a:t>KMYRA PARTEE</a:t>
            </a:r>
          </a:p>
          <a:p>
            <a:pPr algn="ctr"/>
            <a:r>
              <a:rPr lang="en-US" b="1" dirty="0"/>
              <a:t>DORIAN MOORE</a:t>
            </a:r>
          </a:p>
          <a:p>
            <a:pPr algn="ctr"/>
            <a:r>
              <a:rPr lang="en-US" b="1" dirty="0"/>
              <a:t>CAYDEN ROBERTS</a:t>
            </a:r>
          </a:p>
          <a:p>
            <a:pPr algn="ctr"/>
            <a:r>
              <a:rPr lang="en-US" b="1" dirty="0"/>
              <a:t>KAILAH DILLARD</a:t>
            </a:r>
          </a:p>
          <a:p>
            <a:pPr algn="ctr"/>
            <a:endParaRPr lang="en-US" b="1" dirty="0"/>
          </a:p>
          <a:p>
            <a:pPr algn="ctr"/>
            <a:r>
              <a:rPr lang="en-US" sz="1400" b="1" i="1" u="sng" dirty="0"/>
              <a:t>3</a:t>
            </a:r>
            <a:r>
              <a:rPr lang="en-US" sz="1400" b="1" i="1" u="sng" baseline="30000" dirty="0"/>
              <a:t>RD</a:t>
            </a:r>
            <a:r>
              <a:rPr lang="en-US" sz="1400" b="1" i="1" u="sng" dirty="0"/>
              <a:t> GRADE VIPS</a:t>
            </a:r>
          </a:p>
          <a:p>
            <a:pPr algn="ctr"/>
            <a:r>
              <a:rPr lang="en-US" b="1" dirty="0"/>
              <a:t>ZEPHANAYA YSRAEL</a:t>
            </a:r>
          </a:p>
          <a:p>
            <a:pPr algn="ctr"/>
            <a:r>
              <a:rPr lang="en-US" b="1" dirty="0"/>
              <a:t>ELIAS COLEMAN</a:t>
            </a:r>
          </a:p>
        </p:txBody>
      </p:sp>
    </p:spTree>
    <p:extLst>
      <p:ext uri="{BB962C8B-B14F-4D97-AF65-F5344CB8AC3E}">
        <p14:creationId xmlns:p14="http://schemas.microsoft.com/office/powerpoint/2010/main" val="18116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117310" y="2962016"/>
            <a:ext cx="2491901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u="sng" dirty="0"/>
              <a:t>4</a:t>
            </a:r>
            <a:r>
              <a:rPr lang="en-US" sz="1400" b="1" i="1" u="sng" baseline="30000" dirty="0"/>
              <a:t>TH</a:t>
            </a:r>
            <a:r>
              <a:rPr lang="en-US" sz="1400" b="1" i="1" u="sng" dirty="0"/>
              <a:t> GRADE VIPS</a:t>
            </a:r>
          </a:p>
          <a:p>
            <a:pPr algn="ctr"/>
            <a:r>
              <a:rPr lang="en-US" b="1" dirty="0"/>
              <a:t>DYKERIA HORTON</a:t>
            </a:r>
          </a:p>
          <a:p>
            <a:pPr algn="ctr"/>
            <a:r>
              <a:rPr lang="en-US" b="1" dirty="0"/>
              <a:t>KAYCIE DOUGLAS</a:t>
            </a:r>
          </a:p>
          <a:p>
            <a:pPr algn="ctr"/>
            <a:r>
              <a:rPr lang="en-US" b="1" dirty="0"/>
              <a:t>PEYTON DUBOSE</a:t>
            </a:r>
          </a:p>
          <a:p>
            <a:pPr algn="ctr"/>
            <a:endParaRPr lang="en-US" b="1" dirty="0"/>
          </a:p>
          <a:p>
            <a:pPr algn="ctr"/>
            <a:r>
              <a:rPr lang="en-US" sz="1400" b="1" i="1" u="sng" dirty="0"/>
              <a:t>5</a:t>
            </a:r>
            <a:r>
              <a:rPr lang="en-US" sz="1400" b="1" i="1" u="sng" baseline="30000" dirty="0"/>
              <a:t>TH</a:t>
            </a:r>
            <a:r>
              <a:rPr lang="en-US" sz="1400" b="1" i="1" u="sng" dirty="0"/>
              <a:t>  GRADE VIPS</a:t>
            </a:r>
          </a:p>
          <a:p>
            <a:pPr algn="ctr"/>
            <a:r>
              <a:rPr lang="en-US" b="1" dirty="0"/>
              <a:t>TRINITY HARDAWAY</a:t>
            </a:r>
          </a:p>
          <a:p>
            <a:pPr algn="ctr"/>
            <a:r>
              <a:rPr lang="en-US" b="1" dirty="0"/>
              <a:t>MADISON NICKELBERRY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7443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199127" y="3096240"/>
            <a:ext cx="2328266" cy="224676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1400" b="1" i="1" u="sng" dirty="0"/>
              <a:t>6</a:t>
            </a:r>
            <a:r>
              <a:rPr lang="en-US" sz="1400" b="1" i="1" u="sng" baseline="30000" dirty="0"/>
              <a:t>TH</a:t>
            </a:r>
            <a:r>
              <a:rPr lang="en-US" sz="1400" b="1" i="1" u="sng" dirty="0"/>
              <a:t> GRADE VIPS</a:t>
            </a:r>
          </a:p>
          <a:p>
            <a:pPr algn="ctr"/>
            <a:r>
              <a:rPr lang="en-US" b="1" dirty="0"/>
              <a:t>AMARRA SOMERVILLE</a:t>
            </a:r>
          </a:p>
          <a:p>
            <a:pPr algn="ctr"/>
            <a:r>
              <a:rPr lang="en-US" b="1" dirty="0"/>
              <a:t>LILLY LOPEZ</a:t>
            </a:r>
            <a:endParaRPr lang="en-US" b="1" dirty="0">
              <a:cs typeface="Calibri"/>
            </a:endParaRPr>
          </a:p>
          <a:p>
            <a:pPr algn="ctr"/>
            <a:r>
              <a:rPr lang="en-US" b="1" dirty="0"/>
              <a:t>BRAYLON WARR</a:t>
            </a:r>
          </a:p>
          <a:p>
            <a:pPr algn="ctr"/>
            <a:r>
              <a:rPr lang="en-US" b="1" dirty="0"/>
              <a:t>TALEIA ADAMS</a:t>
            </a:r>
          </a:p>
          <a:p>
            <a:pPr algn="ctr"/>
            <a:r>
              <a:rPr lang="en-US" b="1" dirty="0"/>
              <a:t>AYDEN HODGES</a:t>
            </a:r>
          </a:p>
          <a:p>
            <a:pPr algn="ctr"/>
            <a:r>
              <a:rPr lang="en-US" b="1" dirty="0"/>
              <a:t>RO’NIAYA BLACK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990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265749" y="3096240"/>
            <a:ext cx="219502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u="sng" dirty="0"/>
              <a:t>7</a:t>
            </a:r>
            <a:r>
              <a:rPr lang="en-US" sz="1400" b="1" i="1" u="sng" baseline="30000" dirty="0"/>
              <a:t>TH</a:t>
            </a:r>
            <a:r>
              <a:rPr lang="en-US" sz="1400" b="1" i="1" u="sng" dirty="0"/>
              <a:t> GRADE VIPS</a:t>
            </a:r>
          </a:p>
          <a:p>
            <a:pPr algn="ctr"/>
            <a:r>
              <a:rPr lang="en-US" b="1" dirty="0"/>
              <a:t>WILLIAM SCOTT</a:t>
            </a:r>
          </a:p>
          <a:p>
            <a:pPr algn="ctr"/>
            <a:r>
              <a:rPr lang="en-US" b="1" dirty="0"/>
              <a:t>TREVOR SCOTT</a:t>
            </a:r>
          </a:p>
          <a:p>
            <a:pPr algn="ctr"/>
            <a:r>
              <a:rPr lang="en-US" b="1" dirty="0"/>
              <a:t>JALIAN LUCKETT</a:t>
            </a:r>
          </a:p>
          <a:p>
            <a:pPr algn="ctr"/>
            <a:r>
              <a:rPr lang="en-US" b="1" dirty="0"/>
              <a:t>BRIANNA THOMAS</a:t>
            </a:r>
          </a:p>
          <a:p>
            <a:pPr algn="ctr"/>
            <a:r>
              <a:rPr lang="en-US" b="1" dirty="0"/>
              <a:t>KODY JACKSON</a:t>
            </a:r>
          </a:p>
          <a:p>
            <a:pPr algn="ctr"/>
            <a:r>
              <a:rPr lang="en-US" b="1" dirty="0"/>
              <a:t>QUANNISHA MOORE</a:t>
            </a:r>
          </a:p>
          <a:p>
            <a:pPr algn="ctr"/>
            <a:r>
              <a:rPr lang="en-US" b="1" dirty="0"/>
              <a:t>TERRY MOSLEY</a:t>
            </a:r>
          </a:p>
          <a:p>
            <a:pPr algn="ctr"/>
            <a:r>
              <a:rPr lang="en-US" b="1" dirty="0"/>
              <a:t>ANTONIO JOHNSON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242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8341678" y="2853881"/>
            <a:ext cx="2227726" cy="3185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u="sng" dirty="0"/>
              <a:t>8</a:t>
            </a:r>
            <a:r>
              <a:rPr lang="en-US" sz="1400" b="1" i="1" u="sng" baseline="30000" dirty="0"/>
              <a:t>TH</a:t>
            </a:r>
            <a:r>
              <a:rPr lang="en-US" sz="1400" b="1" i="1" u="sng" dirty="0"/>
              <a:t> GRADE VIPS</a:t>
            </a:r>
          </a:p>
          <a:p>
            <a:pPr algn="ctr"/>
            <a:r>
              <a:rPr lang="en-US" sz="1700" b="1" dirty="0"/>
              <a:t>DYLAN SAULSBERRY</a:t>
            </a:r>
          </a:p>
          <a:p>
            <a:pPr algn="ctr"/>
            <a:r>
              <a:rPr lang="en-US" sz="1700" b="1" dirty="0"/>
              <a:t>ELIAS MARTINEZ</a:t>
            </a:r>
          </a:p>
          <a:p>
            <a:pPr algn="ctr"/>
            <a:r>
              <a:rPr lang="en-US" sz="1700" b="1" dirty="0"/>
              <a:t>ZARIAH HANSON</a:t>
            </a:r>
          </a:p>
          <a:p>
            <a:pPr algn="ctr"/>
            <a:r>
              <a:rPr lang="en-US" sz="1700" b="1" dirty="0"/>
              <a:t>BRANDON WARR</a:t>
            </a:r>
          </a:p>
          <a:p>
            <a:pPr algn="ctr"/>
            <a:r>
              <a:rPr lang="en-US" sz="1700" b="1" dirty="0"/>
              <a:t>LONDON DILLARD</a:t>
            </a:r>
          </a:p>
          <a:p>
            <a:pPr algn="ctr"/>
            <a:r>
              <a:rPr lang="en-US" sz="1700" b="1" dirty="0"/>
              <a:t>DESTINY LEWIS</a:t>
            </a:r>
          </a:p>
          <a:p>
            <a:pPr algn="ctr"/>
            <a:r>
              <a:rPr lang="en-US" sz="1700" b="1" dirty="0"/>
              <a:t>JA’MARCUS VANHOOK</a:t>
            </a:r>
          </a:p>
          <a:p>
            <a:pPr algn="ctr"/>
            <a:r>
              <a:rPr lang="en-US" sz="1700" b="1" dirty="0"/>
              <a:t>KRYSHAY’NA CURRY</a:t>
            </a:r>
          </a:p>
          <a:p>
            <a:pPr algn="ctr"/>
            <a:r>
              <a:rPr lang="en-US" sz="1700" b="1" dirty="0"/>
              <a:t>JASMINE LEWIS</a:t>
            </a:r>
          </a:p>
          <a:p>
            <a:pPr algn="ctr"/>
            <a:r>
              <a:rPr lang="en-US" sz="1700" b="1" dirty="0"/>
              <a:t>ANTONAE PARRETT</a:t>
            </a:r>
          </a:p>
          <a:p>
            <a:pPr algn="ctr"/>
            <a:r>
              <a:rPr lang="en-US" sz="1700" b="1" dirty="0"/>
              <a:t>TAVARES MOORE</a:t>
            </a:r>
          </a:p>
        </p:txBody>
      </p:sp>
    </p:spTree>
    <p:extLst>
      <p:ext uri="{BB962C8B-B14F-4D97-AF65-F5344CB8AC3E}">
        <p14:creationId xmlns:p14="http://schemas.microsoft.com/office/powerpoint/2010/main" val="270141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297939"/>
              </p:ext>
            </p:extLst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7652232" y="2853881"/>
            <a:ext cx="360662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8</a:t>
            </a:r>
            <a:r>
              <a:rPr lang="en-US" sz="2000" b="1" i="1" u="sng" baseline="30000" dirty="0"/>
              <a:t>TH</a:t>
            </a:r>
            <a:r>
              <a:rPr lang="en-US" sz="2000" b="1" i="1" u="sng" dirty="0"/>
              <a:t> GRADE EMERGING GROWTH</a:t>
            </a:r>
            <a:endParaRPr lang="en-US" sz="2000" b="1" dirty="0"/>
          </a:p>
          <a:p>
            <a:pPr algn="ctr"/>
            <a:r>
              <a:rPr lang="en-US" sz="2000" b="1" dirty="0"/>
              <a:t>AALANAH BROWN</a:t>
            </a:r>
          </a:p>
          <a:p>
            <a:pPr algn="ctr"/>
            <a:r>
              <a:rPr lang="en-US" sz="2000" b="1" dirty="0"/>
              <a:t>QUIN’NYAH MCDOWELL</a:t>
            </a:r>
          </a:p>
          <a:p>
            <a:pPr algn="ctr"/>
            <a:r>
              <a:rPr lang="en-US" sz="2000" b="1" dirty="0"/>
              <a:t>ALEXANDER GORDILLO</a:t>
            </a:r>
          </a:p>
          <a:p>
            <a:pPr algn="ctr"/>
            <a:r>
              <a:rPr lang="en-US" sz="2000" b="1" dirty="0"/>
              <a:t>COBE LANGS</a:t>
            </a:r>
          </a:p>
          <a:p>
            <a:pPr algn="ctr"/>
            <a:r>
              <a:rPr lang="en-US" sz="2000" b="1" dirty="0"/>
              <a:t>JEREMYA WINN</a:t>
            </a:r>
          </a:p>
          <a:p>
            <a:pPr algn="ctr"/>
            <a:r>
              <a:rPr lang="en-US" sz="2000" b="1" dirty="0"/>
              <a:t>JERAUEL WATSON</a:t>
            </a:r>
          </a:p>
          <a:p>
            <a:pPr algn="ctr"/>
            <a:r>
              <a:rPr lang="en-US" sz="2000" b="1" dirty="0"/>
              <a:t>KEEYONA MOORE</a:t>
            </a:r>
          </a:p>
          <a:p>
            <a:pPr algn="ctr"/>
            <a:r>
              <a:rPr lang="en-US" sz="2000" b="1" dirty="0"/>
              <a:t>KEVIN HERNANDEZ</a:t>
            </a:r>
          </a:p>
          <a:p>
            <a:pPr algn="ctr"/>
            <a:r>
              <a:rPr lang="en-US" sz="2000" b="1" dirty="0"/>
              <a:t>TE’KAIREUNA HINTON</a:t>
            </a:r>
          </a:p>
        </p:txBody>
      </p:sp>
    </p:spTree>
    <p:extLst>
      <p:ext uri="{BB962C8B-B14F-4D97-AF65-F5344CB8AC3E}">
        <p14:creationId xmlns:p14="http://schemas.microsoft.com/office/powerpoint/2010/main" val="154506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DBCF-A4B9-4AC9-936C-E66CA649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84" y="649354"/>
            <a:ext cx="409412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bril Fatface" panose="02000503000000020003" pitchFamily="2" charset="0"/>
              </a:rPr>
              <a:t>School Wide Incentive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F5C53E1-BD68-093F-428F-8189BB2E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" y="141320"/>
            <a:ext cx="6019177" cy="67833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266C13D-858F-4FFB-B052-3D8F2411E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16196" y="1882315"/>
          <a:ext cx="4094129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005BDE-189B-66C0-E0CB-F66A70E49718}"/>
              </a:ext>
            </a:extLst>
          </p:cNvPr>
          <p:cNvSpPr txBox="1"/>
          <p:nvPr/>
        </p:nvSpPr>
        <p:spPr>
          <a:xfrm>
            <a:off x="7627065" y="3207878"/>
            <a:ext cx="360662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6</a:t>
            </a:r>
            <a:r>
              <a:rPr lang="en-US" sz="2000" b="1" i="1" u="sng" baseline="30000" dirty="0"/>
              <a:t>TH</a:t>
            </a:r>
            <a:r>
              <a:rPr lang="en-US" sz="2000" b="1" i="1" u="sng" dirty="0"/>
              <a:t> GRADE EMERGING GROWTH</a:t>
            </a:r>
            <a:endParaRPr lang="en-US" sz="2000" b="1" dirty="0"/>
          </a:p>
          <a:p>
            <a:pPr algn="ctr"/>
            <a:r>
              <a:rPr lang="en-US" b="1" dirty="0"/>
              <a:t>KEYONNA MORE</a:t>
            </a:r>
          </a:p>
          <a:p>
            <a:pPr algn="ctr"/>
            <a:r>
              <a:rPr lang="en-US" b="1" dirty="0"/>
              <a:t>RASHAD JOHNSON</a:t>
            </a:r>
          </a:p>
          <a:p>
            <a:pPr algn="ctr"/>
            <a:r>
              <a:rPr lang="en-US" b="1" dirty="0"/>
              <a:t>RAYMONTE WRIGHT</a:t>
            </a:r>
          </a:p>
          <a:p>
            <a:pPr algn="ctr"/>
            <a:r>
              <a:rPr lang="en-US" b="1" dirty="0"/>
              <a:t>PRINCETON SANDERS</a:t>
            </a:r>
          </a:p>
          <a:p>
            <a:pPr algn="ctr"/>
            <a:r>
              <a:rPr lang="en-US" b="1" dirty="0"/>
              <a:t>KAYDEN HINTON</a:t>
            </a:r>
          </a:p>
        </p:txBody>
      </p:sp>
    </p:spTree>
    <p:extLst>
      <p:ext uri="{BB962C8B-B14F-4D97-AF65-F5344CB8AC3E}">
        <p14:creationId xmlns:p14="http://schemas.microsoft.com/office/powerpoint/2010/main" val="1264038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280</Words>
  <Application>Microsoft Office PowerPoint</Application>
  <PresentationFormat>Widescreen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  <vt:lpstr>School Wide Incentive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Wide Incentive</dc:title>
  <dc:creator>GIVINIA  CAUSEY</dc:creator>
  <cp:lastModifiedBy>ANITA H LONG</cp:lastModifiedBy>
  <cp:revision>7</cp:revision>
  <cp:lastPrinted>2023-01-26T17:36:56Z</cp:lastPrinted>
  <dcterms:created xsi:type="dcterms:W3CDTF">2023-01-06T16:57:04Z</dcterms:created>
  <dcterms:modified xsi:type="dcterms:W3CDTF">2023-01-27T02:05:39Z</dcterms:modified>
</cp:coreProperties>
</file>